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AC027C-D2BE-40F8-8E92-26C8B2E4AED4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18FB6-1EAA-4531-9EDB-E5A6501A3D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04293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62174-EACD-4835-8950-472F66D1EA06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3809C7E-D52D-47B5-9316-E755E2A2A0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0390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62174-EACD-4835-8950-472F66D1EA06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3809C7E-D52D-47B5-9316-E755E2A2A0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088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62174-EACD-4835-8950-472F66D1EA06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3809C7E-D52D-47B5-9316-E755E2A2A0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8781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62174-EACD-4835-8950-472F66D1EA06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3809C7E-D52D-47B5-9316-E755E2A2A0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002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1052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62174-EACD-4835-8950-472F66D1EA06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3809C7E-D52D-47B5-9316-E755E2A2A0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5280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62174-EACD-4835-8950-472F66D1EA06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3809C7E-D52D-47B5-9316-E755E2A2A0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018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62174-EACD-4835-8950-472F66D1EA06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3809C7E-D52D-47B5-9316-E755E2A2A0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5237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62174-EACD-4835-8950-472F66D1EA06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3809C7E-D52D-47B5-9316-E755E2A2A0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42820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62174-EACD-4835-8950-472F66D1EA06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3809C7E-D52D-47B5-9316-E755E2A2A0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0105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62174-EACD-4835-8950-472F66D1EA06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3809C7E-D52D-47B5-9316-E755E2A2A0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7245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62174-EACD-4835-8950-472F66D1EA06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3809C7E-D52D-47B5-9316-E755E2A2A0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8749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orma libre 40"/>
          <p:cNvSpPr/>
          <p:nvPr userDrawn="1"/>
        </p:nvSpPr>
        <p:spPr>
          <a:xfrm>
            <a:off x="16042" y="529389"/>
            <a:ext cx="12159916" cy="6356373"/>
          </a:xfrm>
          <a:custGeom>
            <a:avLst/>
            <a:gdLst>
              <a:gd name="connsiteX0" fmla="*/ 0 w 12159916"/>
              <a:gd name="connsiteY0" fmla="*/ 0 h 6356373"/>
              <a:gd name="connsiteX1" fmla="*/ 737937 w 12159916"/>
              <a:gd name="connsiteY1" fmla="*/ 401053 h 6356373"/>
              <a:gd name="connsiteX2" fmla="*/ 32084 w 12159916"/>
              <a:gd name="connsiteY2" fmla="*/ 497306 h 6356373"/>
              <a:gd name="connsiteX3" fmla="*/ 577516 w 12159916"/>
              <a:gd name="connsiteY3" fmla="*/ 914400 h 6356373"/>
              <a:gd name="connsiteX4" fmla="*/ 64169 w 12159916"/>
              <a:gd name="connsiteY4" fmla="*/ 978569 h 6356373"/>
              <a:gd name="connsiteX5" fmla="*/ 641684 w 12159916"/>
              <a:gd name="connsiteY5" fmla="*/ 2069432 h 6356373"/>
              <a:gd name="connsiteX6" fmla="*/ 16042 w 12159916"/>
              <a:gd name="connsiteY6" fmla="*/ 2919664 h 6356373"/>
              <a:gd name="connsiteX7" fmla="*/ 561474 w 12159916"/>
              <a:gd name="connsiteY7" fmla="*/ 4203032 h 6356373"/>
              <a:gd name="connsiteX8" fmla="*/ 64169 w 12159916"/>
              <a:gd name="connsiteY8" fmla="*/ 5101390 h 6356373"/>
              <a:gd name="connsiteX9" fmla="*/ 673769 w 12159916"/>
              <a:gd name="connsiteY9" fmla="*/ 5598695 h 6356373"/>
              <a:gd name="connsiteX10" fmla="*/ 128337 w 12159916"/>
              <a:gd name="connsiteY10" fmla="*/ 6160169 h 6356373"/>
              <a:gd name="connsiteX11" fmla="*/ 144379 w 12159916"/>
              <a:gd name="connsiteY11" fmla="*/ 5791200 h 6356373"/>
              <a:gd name="connsiteX12" fmla="*/ 721895 w 12159916"/>
              <a:gd name="connsiteY12" fmla="*/ 6352674 h 6356373"/>
              <a:gd name="connsiteX13" fmla="*/ 3577390 w 12159916"/>
              <a:gd name="connsiteY13" fmla="*/ 6047874 h 6356373"/>
              <a:gd name="connsiteX14" fmla="*/ 3497179 w 12159916"/>
              <a:gd name="connsiteY14" fmla="*/ 6320590 h 6356373"/>
              <a:gd name="connsiteX15" fmla="*/ 7988969 w 12159916"/>
              <a:gd name="connsiteY15" fmla="*/ 6128085 h 6356373"/>
              <a:gd name="connsiteX16" fmla="*/ 7924800 w 12159916"/>
              <a:gd name="connsiteY16" fmla="*/ 6240379 h 6356373"/>
              <a:gd name="connsiteX17" fmla="*/ 12159916 w 12159916"/>
              <a:gd name="connsiteY17" fmla="*/ 6047874 h 635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59916" h="6356373">
                <a:moveTo>
                  <a:pt x="0" y="0"/>
                </a:moveTo>
                <a:cubicBezTo>
                  <a:pt x="366295" y="159084"/>
                  <a:pt x="732590" y="318169"/>
                  <a:pt x="737937" y="401053"/>
                </a:cubicBezTo>
                <a:cubicBezTo>
                  <a:pt x="743284" y="483937"/>
                  <a:pt x="58821" y="411748"/>
                  <a:pt x="32084" y="497306"/>
                </a:cubicBezTo>
                <a:cubicBezTo>
                  <a:pt x="5347" y="582864"/>
                  <a:pt x="572169" y="834190"/>
                  <a:pt x="577516" y="914400"/>
                </a:cubicBezTo>
                <a:cubicBezTo>
                  <a:pt x="582863" y="994610"/>
                  <a:pt x="53474" y="786064"/>
                  <a:pt x="64169" y="978569"/>
                </a:cubicBezTo>
                <a:cubicBezTo>
                  <a:pt x="74864" y="1171074"/>
                  <a:pt x="649705" y="1745916"/>
                  <a:pt x="641684" y="2069432"/>
                </a:cubicBezTo>
                <a:cubicBezTo>
                  <a:pt x="633663" y="2392948"/>
                  <a:pt x="29410" y="2564064"/>
                  <a:pt x="16042" y="2919664"/>
                </a:cubicBezTo>
                <a:cubicBezTo>
                  <a:pt x="2674" y="3275264"/>
                  <a:pt x="553453" y="3839411"/>
                  <a:pt x="561474" y="4203032"/>
                </a:cubicBezTo>
                <a:cubicBezTo>
                  <a:pt x="569495" y="4566653"/>
                  <a:pt x="45453" y="4868780"/>
                  <a:pt x="64169" y="5101390"/>
                </a:cubicBezTo>
                <a:cubicBezTo>
                  <a:pt x="82885" y="5334001"/>
                  <a:pt x="663074" y="5422232"/>
                  <a:pt x="673769" y="5598695"/>
                </a:cubicBezTo>
                <a:cubicBezTo>
                  <a:pt x="684464" y="5775158"/>
                  <a:pt x="216569" y="6128085"/>
                  <a:pt x="128337" y="6160169"/>
                </a:cubicBezTo>
                <a:cubicBezTo>
                  <a:pt x="40105" y="6192253"/>
                  <a:pt x="45453" y="5759116"/>
                  <a:pt x="144379" y="5791200"/>
                </a:cubicBezTo>
                <a:cubicBezTo>
                  <a:pt x="243305" y="5823284"/>
                  <a:pt x="149727" y="6309895"/>
                  <a:pt x="721895" y="6352674"/>
                </a:cubicBezTo>
                <a:cubicBezTo>
                  <a:pt x="1294063" y="6395453"/>
                  <a:pt x="3114843" y="6053221"/>
                  <a:pt x="3577390" y="6047874"/>
                </a:cubicBezTo>
                <a:cubicBezTo>
                  <a:pt x="4039937" y="6042527"/>
                  <a:pt x="2761916" y="6307222"/>
                  <a:pt x="3497179" y="6320590"/>
                </a:cubicBezTo>
                <a:cubicBezTo>
                  <a:pt x="4232442" y="6333958"/>
                  <a:pt x="7251032" y="6141453"/>
                  <a:pt x="7988969" y="6128085"/>
                </a:cubicBezTo>
                <a:cubicBezTo>
                  <a:pt x="8726906" y="6114717"/>
                  <a:pt x="7229642" y="6253747"/>
                  <a:pt x="7924800" y="6240379"/>
                </a:cubicBezTo>
                <a:cubicBezTo>
                  <a:pt x="8619958" y="6227011"/>
                  <a:pt x="10389937" y="6137442"/>
                  <a:pt x="12159916" y="6047874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3" name="Rectángulo 42"/>
          <p:cNvSpPr/>
          <p:nvPr userDrawn="1"/>
        </p:nvSpPr>
        <p:spPr>
          <a:xfrm>
            <a:off x="-8021" y="6227256"/>
            <a:ext cx="12192000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Forma libre 44"/>
          <p:cNvSpPr/>
          <p:nvPr userDrawn="1"/>
        </p:nvSpPr>
        <p:spPr>
          <a:xfrm rot="444781">
            <a:off x="6293205" y="6175476"/>
            <a:ext cx="5930350" cy="585298"/>
          </a:xfrm>
          <a:custGeom>
            <a:avLst/>
            <a:gdLst>
              <a:gd name="connsiteX0" fmla="*/ 0 w 10676238"/>
              <a:gd name="connsiteY0" fmla="*/ 1902940 h 2568374"/>
              <a:gd name="connsiteX1" fmla="*/ 3509319 w 10676238"/>
              <a:gd name="connsiteY1" fmla="*/ 2421924 h 2568374"/>
              <a:gd name="connsiteX2" fmla="*/ 7142206 w 10676238"/>
              <a:gd name="connsiteY2" fmla="*/ 2496065 h 2568374"/>
              <a:gd name="connsiteX3" fmla="*/ 9045146 w 10676238"/>
              <a:gd name="connsiteY3" fmla="*/ 1482811 h 2568374"/>
              <a:gd name="connsiteX4" fmla="*/ 10676238 w 10676238"/>
              <a:gd name="connsiteY4" fmla="*/ 0 h 2568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76238" h="2568374">
                <a:moveTo>
                  <a:pt x="0" y="1902940"/>
                </a:moveTo>
                <a:cubicBezTo>
                  <a:pt x="1159475" y="2113005"/>
                  <a:pt x="2318951" y="2323070"/>
                  <a:pt x="3509319" y="2421924"/>
                </a:cubicBezTo>
                <a:cubicBezTo>
                  <a:pt x="4699687" y="2520778"/>
                  <a:pt x="6219568" y="2652584"/>
                  <a:pt x="7142206" y="2496065"/>
                </a:cubicBezTo>
                <a:cubicBezTo>
                  <a:pt x="8064844" y="2339546"/>
                  <a:pt x="8456141" y="1898822"/>
                  <a:pt x="9045146" y="1482811"/>
                </a:cubicBezTo>
                <a:cubicBezTo>
                  <a:pt x="9634151" y="1066800"/>
                  <a:pt x="10155194" y="533400"/>
                  <a:pt x="10676238" y="0"/>
                </a:cubicBezTo>
              </a:path>
            </a:pathLst>
          </a:cu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1800"/>
          </a:p>
        </p:txBody>
      </p:sp>
      <p:sp>
        <p:nvSpPr>
          <p:cNvPr id="46" name="Forma libre 45"/>
          <p:cNvSpPr/>
          <p:nvPr userDrawn="1"/>
        </p:nvSpPr>
        <p:spPr>
          <a:xfrm flipH="1">
            <a:off x="6056344" y="6223749"/>
            <a:ext cx="6180186" cy="642687"/>
          </a:xfrm>
          <a:custGeom>
            <a:avLst/>
            <a:gdLst>
              <a:gd name="connsiteX0" fmla="*/ 0 w 7685902"/>
              <a:gd name="connsiteY0" fmla="*/ 568411 h 642687"/>
              <a:gd name="connsiteX1" fmla="*/ 3459892 w 7685902"/>
              <a:gd name="connsiteY1" fmla="*/ 593125 h 642687"/>
              <a:gd name="connsiteX2" fmla="*/ 7685902 w 7685902"/>
              <a:gd name="connsiteY2" fmla="*/ 0 h 642687"/>
              <a:gd name="connsiteX3" fmla="*/ 7685902 w 7685902"/>
              <a:gd name="connsiteY3" fmla="*/ 0 h 64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5902" h="642687">
                <a:moveTo>
                  <a:pt x="0" y="568411"/>
                </a:moveTo>
                <a:cubicBezTo>
                  <a:pt x="1089454" y="628135"/>
                  <a:pt x="2178908" y="687860"/>
                  <a:pt x="3459892" y="593125"/>
                </a:cubicBezTo>
                <a:cubicBezTo>
                  <a:pt x="4740876" y="498390"/>
                  <a:pt x="7685902" y="0"/>
                  <a:pt x="7685902" y="0"/>
                </a:cubicBezTo>
                <a:lnTo>
                  <a:pt x="7685902" y="0"/>
                </a:lnTo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1800"/>
          </a:p>
        </p:txBody>
      </p:sp>
      <p:sp>
        <p:nvSpPr>
          <p:cNvPr id="48" name="Forma libre 47"/>
          <p:cNvSpPr/>
          <p:nvPr userDrawn="1"/>
        </p:nvSpPr>
        <p:spPr>
          <a:xfrm rot="21155219" flipH="1">
            <a:off x="37047" y="6167456"/>
            <a:ext cx="5934663" cy="585298"/>
          </a:xfrm>
          <a:custGeom>
            <a:avLst/>
            <a:gdLst>
              <a:gd name="connsiteX0" fmla="*/ 0 w 10676238"/>
              <a:gd name="connsiteY0" fmla="*/ 1902940 h 2568374"/>
              <a:gd name="connsiteX1" fmla="*/ 3509319 w 10676238"/>
              <a:gd name="connsiteY1" fmla="*/ 2421924 h 2568374"/>
              <a:gd name="connsiteX2" fmla="*/ 7142206 w 10676238"/>
              <a:gd name="connsiteY2" fmla="*/ 2496065 h 2568374"/>
              <a:gd name="connsiteX3" fmla="*/ 9045146 w 10676238"/>
              <a:gd name="connsiteY3" fmla="*/ 1482811 h 2568374"/>
              <a:gd name="connsiteX4" fmla="*/ 10676238 w 10676238"/>
              <a:gd name="connsiteY4" fmla="*/ 0 h 2568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76238" h="2568374">
                <a:moveTo>
                  <a:pt x="0" y="1902940"/>
                </a:moveTo>
                <a:cubicBezTo>
                  <a:pt x="1159475" y="2113005"/>
                  <a:pt x="2318951" y="2323070"/>
                  <a:pt x="3509319" y="2421924"/>
                </a:cubicBezTo>
                <a:cubicBezTo>
                  <a:pt x="4699687" y="2520778"/>
                  <a:pt x="6219568" y="2652584"/>
                  <a:pt x="7142206" y="2496065"/>
                </a:cubicBezTo>
                <a:cubicBezTo>
                  <a:pt x="8064844" y="2339546"/>
                  <a:pt x="8456141" y="1898822"/>
                  <a:pt x="9045146" y="1482811"/>
                </a:cubicBezTo>
                <a:cubicBezTo>
                  <a:pt x="9634151" y="1066800"/>
                  <a:pt x="10155194" y="533400"/>
                  <a:pt x="10676238" y="0"/>
                </a:cubicBezTo>
              </a:path>
            </a:pathLst>
          </a:cu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1800"/>
          </a:p>
        </p:txBody>
      </p:sp>
      <p:sp>
        <p:nvSpPr>
          <p:cNvPr id="49" name="Forma libre 48"/>
          <p:cNvSpPr/>
          <p:nvPr userDrawn="1"/>
        </p:nvSpPr>
        <p:spPr>
          <a:xfrm>
            <a:off x="24063" y="6215729"/>
            <a:ext cx="6184681" cy="642687"/>
          </a:xfrm>
          <a:custGeom>
            <a:avLst/>
            <a:gdLst>
              <a:gd name="connsiteX0" fmla="*/ 0 w 7685902"/>
              <a:gd name="connsiteY0" fmla="*/ 568411 h 642687"/>
              <a:gd name="connsiteX1" fmla="*/ 3459892 w 7685902"/>
              <a:gd name="connsiteY1" fmla="*/ 593125 h 642687"/>
              <a:gd name="connsiteX2" fmla="*/ 7685902 w 7685902"/>
              <a:gd name="connsiteY2" fmla="*/ 0 h 642687"/>
              <a:gd name="connsiteX3" fmla="*/ 7685902 w 7685902"/>
              <a:gd name="connsiteY3" fmla="*/ 0 h 64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5902" h="642687">
                <a:moveTo>
                  <a:pt x="0" y="568411"/>
                </a:moveTo>
                <a:cubicBezTo>
                  <a:pt x="1089454" y="628135"/>
                  <a:pt x="2178908" y="687860"/>
                  <a:pt x="3459892" y="593125"/>
                </a:cubicBezTo>
                <a:cubicBezTo>
                  <a:pt x="4740876" y="498390"/>
                  <a:pt x="7685902" y="0"/>
                  <a:pt x="7685902" y="0"/>
                </a:cubicBezTo>
                <a:lnTo>
                  <a:pt x="7685902" y="0"/>
                </a:lnTo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1800">
              <a:solidFill>
                <a:srgbClr val="FF0000"/>
              </a:solidFill>
            </a:endParaRPr>
          </a:p>
        </p:txBody>
      </p:sp>
      <p:sp>
        <p:nvSpPr>
          <p:cNvPr id="42" name="Rectángulo 41"/>
          <p:cNvSpPr/>
          <p:nvPr userDrawn="1"/>
        </p:nvSpPr>
        <p:spPr>
          <a:xfrm>
            <a:off x="-16042" y="-19016"/>
            <a:ext cx="12192000" cy="6096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Marcador de texto 2"/>
          <p:cNvSpPr>
            <a:spLocks noGrp="1"/>
          </p:cNvSpPr>
          <p:nvPr userDrawn="1">
            <p:ph type="body" idx="1"/>
          </p:nvPr>
        </p:nvSpPr>
        <p:spPr>
          <a:xfrm>
            <a:off x="621819" y="1481844"/>
            <a:ext cx="107958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  <p:grpSp>
        <p:nvGrpSpPr>
          <p:cNvPr id="31" name="Grupo 30"/>
          <p:cNvGrpSpPr/>
          <p:nvPr userDrawn="1"/>
        </p:nvGrpSpPr>
        <p:grpSpPr>
          <a:xfrm>
            <a:off x="6048323" y="-70796"/>
            <a:ext cx="6180186" cy="690960"/>
            <a:chOff x="6048323" y="-70796"/>
            <a:chExt cx="6180186" cy="690960"/>
          </a:xfrm>
        </p:grpSpPr>
        <p:sp>
          <p:nvSpPr>
            <p:cNvPr id="23" name="Forma libre 22"/>
            <p:cNvSpPr/>
            <p:nvPr userDrawn="1"/>
          </p:nvSpPr>
          <p:spPr>
            <a:xfrm rot="444781">
              <a:off x="6285184" y="-70796"/>
              <a:ext cx="5930350" cy="585298"/>
            </a:xfrm>
            <a:custGeom>
              <a:avLst/>
              <a:gdLst>
                <a:gd name="connsiteX0" fmla="*/ 0 w 10676238"/>
                <a:gd name="connsiteY0" fmla="*/ 1902940 h 2568374"/>
                <a:gd name="connsiteX1" fmla="*/ 3509319 w 10676238"/>
                <a:gd name="connsiteY1" fmla="*/ 2421924 h 2568374"/>
                <a:gd name="connsiteX2" fmla="*/ 7142206 w 10676238"/>
                <a:gd name="connsiteY2" fmla="*/ 2496065 h 2568374"/>
                <a:gd name="connsiteX3" fmla="*/ 9045146 w 10676238"/>
                <a:gd name="connsiteY3" fmla="*/ 1482811 h 2568374"/>
                <a:gd name="connsiteX4" fmla="*/ 10676238 w 10676238"/>
                <a:gd name="connsiteY4" fmla="*/ 0 h 2568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6238" h="2568374">
                  <a:moveTo>
                    <a:pt x="0" y="1902940"/>
                  </a:moveTo>
                  <a:cubicBezTo>
                    <a:pt x="1159475" y="2113005"/>
                    <a:pt x="2318951" y="2323070"/>
                    <a:pt x="3509319" y="2421924"/>
                  </a:cubicBezTo>
                  <a:cubicBezTo>
                    <a:pt x="4699687" y="2520778"/>
                    <a:pt x="6219568" y="2652584"/>
                    <a:pt x="7142206" y="2496065"/>
                  </a:cubicBezTo>
                  <a:cubicBezTo>
                    <a:pt x="8064844" y="2339546"/>
                    <a:pt x="8456141" y="1898822"/>
                    <a:pt x="9045146" y="1482811"/>
                  </a:cubicBezTo>
                  <a:cubicBezTo>
                    <a:pt x="9634151" y="1066800"/>
                    <a:pt x="10155194" y="533400"/>
                    <a:pt x="10676238" y="0"/>
                  </a:cubicBezTo>
                </a:path>
              </a:pathLst>
            </a:cu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O" sz="1800"/>
            </a:p>
          </p:txBody>
        </p:sp>
        <p:sp>
          <p:nvSpPr>
            <p:cNvPr id="21" name="Forma libre 20"/>
            <p:cNvSpPr/>
            <p:nvPr userDrawn="1"/>
          </p:nvSpPr>
          <p:spPr>
            <a:xfrm flipH="1">
              <a:off x="6048323" y="-22523"/>
              <a:ext cx="6180186" cy="642687"/>
            </a:xfrm>
            <a:custGeom>
              <a:avLst/>
              <a:gdLst>
                <a:gd name="connsiteX0" fmla="*/ 0 w 7685902"/>
                <a:gd name="connsiteY0" fmla="*/ 568411 h 642687"/>
                <a:gd name="connsiteX1" fmla="*/ 3459892 w 7685902"/>
                <a:gd name="connsiteY1" fmla="*/ 593125 h 642687"/>
                <a:gd name="connsiteX2" fmla="*/ 7685902 w 7685902"/>
                <a:gd name="connsiteY2" fmla="*/ 0 h 642687"/>
                <a:gd name="connsiteX3" fmla="*/ 7685902 w 7685902"/>
                <a:gd name="connsiteY3" fmla="*/ 0 h 64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5902" h="642687">
                  <a:moveTo>
                    <a:pt x="0" y="568411"/>
                  </a:moveTo>
                  <a:cubicBezTo>
                    <a:pt x="1089454" y="628135"/>
                    <a:pt x="2178908" y="687860"/>
                    <a:pt x="3459892" y="593125"/>
                  </a:cubicBezTo>
                  <a:cubicBezTo>
                    <a:pt x="4740876" y="498390"/>
                    <a:pt x="7685902" y="0"/>
                    <a:pt x="7685902" y="0"/>
                  </a:cubicBezTo>
                  <a:lnTo>
                    <a:pt x="7685902" y="0"/>
                  </a:ln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O" sz="1800"/>
            </a:p>
          </p:txBody>
        </p:sp>
      </p:grpSp>
      <p:grpSp>
        <p:nvGrpSpPr>
          <p:cNvPr id="32" name="Grupo 31"/>
          <p:cNvGrpSpPr/>
          <p:nvPr userDrawn="1"/>
        </p:nvGrpSpPr>
        <p:grpSpPr>
          <a:xfrm flipH="1">
            <a:off x="16042" y="-78816"/>
            <a:ext cx="6184681" cy="690960"/>
            <a:chOff x="6048323" y="-70796"/>
            <a:chExt cx="6180186" cy="690960"/>
          </a:xfrm>
        </p:grpSpPr>
        <p:sp>
          <p:nvSpPr>
            <p:cNvPr id="33" name="Forma libre 32"/>
            <p:cNvSpPr/>
            <p:nvPr userDrawn="1"/>
          </p:nvSpPr>
          <p:spPr>
            <a:xfrm rot="444781">
              <a:off x="6285184" y="-70796"/>
              <a:ext cx="5930350" cy="585298"/>
            </a:xfrm>
            <a:custGeom>
              <a:avLst/>
              <a:gdLst>
                <a:gd name="connsiteX0" fmla="*/ 0 w 10676238"/>
                <a:gd name="connsiteY0" fmla="*/ 1902940 h 2568374"/>
                <a:gd name="connsiteX1" fmla="*/ 3509319 w 10676238"/>
                <a:gd name="connsiteY1" fmla="*/ 2421924 h 2568374"/>
                <a:gd name="connsiteX2" fmla="*/ 7142206 w 10676238"/>
                <a:gd name="connsiteY2" fmla="*/ 2496065 h 2568374"/>
                <a:gd name="connsiteX3" fmla="*/ 9045146 w 10676238"/>
                <a:gd name="connsiteY3" fmla="*/ 1482811 h 2568374"/>
                <a:gd name="connsiteX4" fmla="*/ 10676238 w 10676238"/>
                <a:gd name="connsiteY4" fmla="*/ 0 h 2568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6238" h="2568374">
                  <a:moveTo>
                    <a:pt x="0" y="1902940"/>
                  </a:moveTo>
                  <a:cubicBezTo>
                    <a:pt x="1159475" y="2113005"/>
                    <a:pt x="2318951" y="2323070"/>
                    <a:pt x="3509319" y="2421924"/>
                  </a:cubicBezTo>
                  <a:cubicBezTo>
                    <a:pt x="4699687" y="2520778"/>
                    <a:pt x="6219568" y="2652584"/>
                    <a:pt x="7142206" y="2496065"/>
                  </a:cubicBezTo>
                  <a:cubicBezTo>
                    <a:pt x="8064844" y="2339546"/>
                    <a:pt x="8456141" y="1898822"/>
                    <a:pt x="9045146" y="1482811"/>
                  </a:cubicBezTo>
                  <a:cubicBezTo>
                    <a:pt x="9634151" y="1066800"/>
                    <a:pt x="10155194" y="533400"/>
                    <a:pt x="10676238" y="0"/>
                  </a:cubicBezTo>
                </a:path>
              </a:pathLst>
            </a:cu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O" sz="1800"/>
            </a:p>
          </p:txBody>
        </p:sp>
        <p:sp>
          <p:nvSpPr>
            <p:cNvPr id="34" name="Forma libre 33"/>
            <p:cNvSpPr/>
            <p:nvPr userDrawn="1"/>
          </p:nvSpPr>
          <p:spPr>
            <a:xfrm flipH="1">
              <a:off x="6048323" y="-22523"/>
              <a:ext cx="6180186" cy="642687"/>
            </a:xfrm>
            <a:custGeom>
              <a:avLst/>
              <a:gdLst>
                <a:gd name="connsiteX0" fmla="*/ 0 w 7685902"/>
                <a:gd name="connsiteY0" fmla="*/ 568411 h 642687"/>
                <a:gd name="connsiteX1" fmla="*/ 3459892 w 7685902"/>
                <a:gd name="connsiteY1" fmla="*/ 593125 h 642687"/>
                <a:gd name="connsiteX2" fmla="*/ 7685902 w 7685902"/>
                <a:gd name="connsiteY2" fmla="*/ 0 h 642687"/>
                <a:gd name="connsiteX3" fmla="*/ 7685902 w 7685902"/>
                <a:gd name="connsiteY3" fmla="*/ 0 h 64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5902" h="642687">
                  <a:moveTo>
                    <a:pt x="0" y="568411"/>
                  </a:moveTo>
                  <a:cubicBezTo>
                    <a:pt x="1089454" y="628135"/>
                    <a:pt x="2178908" y="687860"/>
                    <a:pt x="3459892" y="593125"/>
                  </a:cubicBezTo>
                  <a:cubicBezTo>
                    <a:pt x="4740876" y="498390"/>
                    <a:pt x="7685902" y="0"/>
                    <a:pt x="7685902" y="0"/>
                  </a:cubicBezTo>
                  <a:lnTo>
                    <a:pt x="7685902" y="0"/>
                  </a:ln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O" sz="1800"/>
            </a:p>
          </p:txBody>
        </p:sp>
      </p:grpSp>
      <p:sp>
        <p:nvSpPr>
          <p:cNvPr id="39" name="Forma libre 38"/>
          <p:cNvSpPr/>
          <p:nvPr userDrawn="1"/>
        </p:nvSpPr>
        <p:spPr>
          <a:xfrm>
            <a:off x="-129024" y="272716"/>
            <a:ext cx="12321024" cy="6577275"/>
          </a:xfrm>
          <a:custGeom>
            <a:avLst/>
            <a:gdLst>
              <a:gd name="connsiteX0" fmla="*/ 145066 w 12321024"/>
              <a:gd name="connsiteY0" fmla="*/ 0 h 6577275"/>
              <a:gd name="connsiteX1" fmla="*/ 706540 w 12321024"/>
              <a:gd name="connsiteY1" fmla="*/ 513347 h 6577275"/>
              <a:gd name="connsiteX2" fmla="*/ 209235 w 12321024"/>
              <a:gd name="connsiteY2" fmla="*/ 641684 h 6577275"/>
              <a:gd name="connsiteX3" fmla="*/ 706540 w 12321024"/>
              <a:gd name="connsiteY3" fmla="*/ 1010652 h 6577275"/>
              <a:gd name="connsiteX4" fmla="*/ 273403 w 12321024"/>
              <a:gd name="connsiteY4" fmla="*/ 1203158 h 6577275"/>
              <a:gd name="connsiteX5" fmla="*/ 690498 w 12321024"/>
              <a:gd name="connsiteY5" fmla="*/ 2133600 h 6577275"/>
              <a:gd name="connsiteX6" fmla="*/ 209235 w 12321024"/>
              <a:gd name="connsiteY6" fmla="*/ 3048000 h 6577275"/>
              <a:gd name="connsiteX7" fmla="*/ 770708 w 12321024"/>
              <a:gd name="connsiteY7" fmla="*/ 4555958 h 6577275"/>
              <a:gd name="connsiteX8" fmla="*/ 687 w 12321024"/>
              <a:gd name="connsiteY8" fmla="*/ 5438273 h 6577275"/>
              <a:gd name="connsiteX9" fmla="*/ 931129 w 12321024"/>
              <a:gd name="connsiteY9" fmla="*/ 5823284 h 6577275"/>
              <a:gd name="connsiteX10" fmla="*/ 289445 w 12321024"/>
              <a:gd name="connsiteY10" fmla="*/ 6448926 h 6577275"/>
              <a:gd name="connsiteX11" fmla="*/ 305487 w 12321024"/>
              <a:gd name="connsiteY11" fmla="*/ 6144126 h 6577275"/>
              <a:gd name="connsiteX12" fmla="*/ 1219887 w 12321024"/>
              <a:gd name="connsiteY12" fmla="*/ 6577263 h 6577275"/>
              <a:gd name="connsiteX13" fmla="*/ 3834750 w 12321024"/>
              <a:gd name="connsiteY13" fmla="*/ 6160168 h 6577275"/>
              <a:gd name="connsiteX14" fmla="*/ 4219761 w 12321024"/>
              <a:gd name="connsiteY14" fmla="*/ 6561221 h 6577275"/>
              <a:gd name="connsiteX15" fmla="*/ 8294456 w 12321024"/>
              <a:gd name="connsiteY15" fmla="*/ 6192252 h 6577275"/>
              <a:gd name="connsiteX16" fmla="*/ 8422792 w 12321024"/>
              <a:gd name="connsiteY16" fmla="*/ 6561221 h 6577275"/>
              <a:gd name="connsiteX17" fmla="*/ 12321024 w 12321024"/>
              <a:gd name="connsiteY17" fmla="*/ 6096000 h 6577275"/>
              <a:gd name="connsiteX18" fmla="*/ 12321024 w 12321024"/>
              <a:gd name="connsiteY18" fmla="*/ 6096000 h 657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321024" h="6577275">
                <a:moveTo>
                  <a:pt x="145066" y="0"/>
                </a:moveTo>
                <a:cubicBezTo>
                  <a:pt x="420455" y="203200"/>
                  <a:pt x="695845" y="406400"/>
                  <a:pt x="706540" y="513347"/>
                </a:cubicBezTo>
                <a:cubicBezTo>
                  <a:pt x="717235" y="620294"/>
                  <a:pt x="209235" y="558800"/>
                  <a:pt x="209235" y="641684"/>
                </a:cubicBezTo>
                <a:cubicBezTo>
                  <a:pt x="209235" y="724568"/>
                  <a:pt x="695845" y="917073"/>
                  <a:pt x="706540" y="1010652"/>
                </a:cubicBezTo>
                <a:cubicBezTo>
                  <a:pt x="717235" y="1104231"/>
                  <a:pt x="276077" y="1016000"/>
                  <a:pt x="273403" y="1203158"/>
                </a:cubicBezTo>
                <a:cubicBezTo>
                  <a:pt x="270729" y="1390316"/>
                  <a:pt x="701193" y="1826126"/>
                  <a:pt x="690498" y="2133600"/>
                </a:cubicBezTo>
                <a:cubicBezTo>
                  <a:pt x="679803" y="2441074"/>
                  <a:pt x="195867" y="2644274"/>
                  <a:pt x="209235" y="3048000"/>
                </a:cubicBezTo>
                <a:cubicBezTo>
                  <a:pt x="222603" y="3451726"/>
                  <a:pt x="805466" y="4157579"/>
                  <a:pt x="770708" y="4555958"/>
                </a:cubicBezTo>
                <a:cubicBezTo>
                  <a:pt x="735950" y="4954337"/>
                  <a:pt x="-26050" y="5227052"/>
                  <a:pt x="687" y="5438273"/>
                </a:cubicBezTo>
                <a:cubicBezTo>
                  <a:pt x="27424" y="5649494"/>
                  <a:pt x="883003" y="5654842"/>
                  <a:pt x="931129" y="5823284"/>
                </a:cubicBezTo>
                <a:cubicBezTo>
                  <a:pt x="979255" y="5991726"/>
                  <a:pt x="393719" y="6395452"/>
                  <a:pt x="289445" y="6448926"/>
                </a:cubicBezTo>
                <a:cubicBezTo>
                  <a:pt x="185171" y="6502400"/>
                  <a:pt x="150413" y="6122737"/>
                  <a:pt x="305487" y="6144126"/>
                </a:cubicBezTo>
                <a:cubicBezTo>
                  <a:pt x="460561" y="6165515"/>
                  <a:pt x="631677" y="6574589"/>
                  <a:pt x="1219887" y="6577263"/>
                </a:cubicBezTo>
                <a:cubicBezTo>
                  <a:pt x="1808097" y="6579937"/>
                  <a:pt x="3334771" y="6162842"/>
                  <a:pt x="3834750" y="6160168"/>
                </a:cubicBezTo>
                <a:cubicBezTo>
                  <a:pt x="4334729" y="6157494"/>
                  <a:pt x="3476477" y="6555874"/>
                  <a:pt x="4219761" y="6561221"/>
                </a:cubicBezTo>
                <a:cubicBezTo>
                  <a:pt x="4963045" y="6566568"/>
                  <a:pt x="7593951" y="6192252"/>
                  <a:pt x="8294456" y="6192252"/>
                </a:cubicBezTo>
                <a:cubicBezTo>
                  <a:pt x="8994961" y="6192252"/>
                  <a:pt x="7751697" y="6577263"/>
                  <a:pt x="8422792" y="6561221"/>
                </a:cubicBezTo>
                <a:cubicBezTo>
                  <a:pt x="9093887" y="6545179"/>
                  <a:pt x="12321024" y="6096000"/>
                  <a:pt x="12321024" y="6096000"/>
                </a:cubicBezTo>
                <a:lnTo>
                  <a:pt x="12321024" y="609600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CuadroTexto 24"/>
          <p:cNvSpPr txBox="1"/>
          <p:nvPr userDrawn="1"/>
        </p:nvSpPr>
        <p:spPr>
          <a:xfrm>
            <a:off x="3116403" y="218958"/>
            <a:ext cx="8373979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CO" sz="2000" dirty="0" smtClean="0">
                <a:ln w="3175">
                  <a:solidFill>
                    <a:schemeClr val="accent5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Lucida Calligraphy" panose="03010101010101010101" pitchFamily="66" charset="0"/>
              </a:rPr>
              <a:t> </a:t>
            </a:r>
            <a:r>
              <a:rPr lang="es-CO" sz="2000" dirty="0" smtClean="0">
                <a:ln w="3175">
                  <a:solidFill>
                    <a:schemeClr val="accent5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Lucida Calligraphy" panose="03010101010101010101" pitchFamily="66" charset="0"/>
              </a:rPr>
              <a:t> II Encuentro de Investigación Presentino</a:t>
            </a:r>
            <a:endParaRPr lang="es-CO" sz="2000" dirty="0">
              <a:ln w="3175">
                <a:solidFill>
                  <a:schemeClr val="accent5"/>
                </a:solidFill>
              </a:ln>
              <a:solidFill>
                <a:schemeClr val="accent1">
                  <a:lumMod val="50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0" name="CuadroTexto 9"/>
          <p:cNvSpPr txBox="1"/>
          <p:nvPr userDrawn="1"/>
        </p:nvSpPr>
        <p:spPr>
          <a:xfrm>
            <a:off x="3291953" y="6517034"/>
            <a:ext cx="6281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dirty="0" smtClean="0">
                <a:ln w="3175">
                  <a:solidFill>
                    <a:srgbClr val="FFC0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Lucida Calligraphy" panose="03010101010101010101" pitchFamily="66" charset="0"/>
              </a:rPr>
              <a:t>Educando </a:t>
            </a:r>
            <a:r>
              <a:rPr lang="es-CO" sz="1800" dirty="0" smtClean="0">
                <a:ln w="3175">
                  <a:solidFill>
                    <a:srgbClr val="FFC0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Lucida Calligraphy" panose="03010101010101010101" pitchFamily="66" charset="0"/>
              </a:rPr>
              <a:t>en la fe, la </a:t>
            </a:r>
            <a:r>
              <a:rPr lang="es-CO" sz="1800" dirty="0" smtClean="0">
                <a:ln w="3175">
                  <a:solidFill>
                    <a:srgbClr val="FFC0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Lucida Calligraphy" panose="03010101010101010101" pitchFamily="66" charset="0"/>
              </a:rPr>
              <a:t>academia y </a:t>
            </a:r>
            <a:r>
              <a:rPr lang="es-CO" sz="1800" dirty="0" smtClean="0">
                <a:ln w="3175">
                  <a:solidFill>
                    <a:srgbClr val="FFC0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Lucida Calligraphy" panose="03010101010101010101" pitchFamily="66" charset="0"/>
              </a:rPr>
              <a:t>la afectividad</a:t>
            </a:r>
            <a:endParaRPr lang="es-CO" sz="1800" dirty="0">
              <a:ln w="3175">
                <a:solidFill>
                  <a:srgbClr val="FFC000"/>
                </a:solidFill>
              </a:ln>
              <a:solidFill>
                <a:schemeClr val="accent4">
                  <a:lumMod val="75000"/>
                </a:schemeClr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375" y="5833182"/>
            <a:ext cx="800774" cy="80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0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378633" y="1243986"/>
            <a:ext cx="9115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 smtClean="0"/>
              <a:t>Titulo del proyecto de investigación</a:t>
            </a:r>
            <a:endParaRPr lang="es-CO" sz="40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5708469" y="4649038"/>
            <a:ext cx="6841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 smtClean="0"/>
              <a:t>Autor: Nombre del docente investigador</a:t>
            </a:r>
            <a:endParaRPr lang="es-CO" sz="2800" b="1" dirty="0"/>
          </a:p>
        </p:txBody>
      </p:sp>
    </p:spTree>
    <p:extLst>
      <p:ext uri="{BB962C8B-B14F-4D97-AF65-F5344CB8AC3E}">
        <p14:creationId xmlns:p14="http://schemas.microsoft.com/office/powerpoint/2010/main" val="152193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6638" y="745588"/>
            <a:ext cx="10515600" cy="1127982"/>
          </a:xfrm>
        </p:spPr>
        <p:txBody>
          <a:bodyPr/>
          <a:lstStyle/>
          <a:p>
            <a:pPr lvl="0"/>
            <a:r>
              <a:rPr lang="es-CO" b="1" i="1" dirty="0"/>
              <a:t>Planteamiento del Problema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55077" y="2025748"/>
            <a:ext cx="10298723" cy="3807434"/>
          </a:xfrm>
        </p:spPr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6751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1709" y="744583"/>
            <a:ext cx="10515600" cy="972233"/>
          </a:xfrm>
        </p:spPr>
        <p:txBody>
          <a:bodyPr/>
          <a:lstStyle/>
          <a:p>
            <a:pPr lvl="0"/>
            <a:r>
              <a:rPr lang="es-CO" b="1" i="1" dirty="0" smtClean="0"/>
              <a:t>Objetivos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290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70709"/>
            <a:ext cx="10515600" cy="919981"/>
          </a:xfrm>
        </p:spPr>
        <p:txBody>
          <a:bodyPr/>
          <a:lstStyle/>
          <a:p>
            <a:pPr lvl="0"/>
            <a:r>
              <a:rPr lang="es-CO" b="1" i="1" dirty="0"/>
              <a:t>Metodología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9643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57646"/>
            <a:ext cx="10515600" cy="933044"/>
          </a:xfrm>
        </p:spPr>
        <p:txBody>
          <a:bodyPr/>
          <a:lstStyle/>
          <a:p>
            <a:pPr lvl="0"/>
            <a:r>
              <a:rPr lang="es-CO" b="1" i="1" dirty="0"/>
              <a:t>Cronograma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766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57646"/>
            <a:ext cx="10515600" cy="933044"/>
          </a:xfrm>
        </p:spPr>
        <p:txBody>
          <a:bodyPr/>
          <a:lstStyle/>
          <a:p>
            <a:pPr lvl="0"/>
            <a:r>
              <a:rPr lang="es-CO" b="1" i="1" dirty="0"/>
              <a:t>Resultados (opcional)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743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96834"/>
            <a:ext cx="10515600" cy="893856"/>
          </a:xfrm>
        </p:spPr>
        <p:txBody>
          <a:bodyPr/>
          <a:lstStyle/>
          <a:p>
            <a:pPr lvl="0"/>
            <a:r>
              <a:rPr lang="es-CO" b="1" i="1" dirty="0"/>
              <a:t>Conclusiones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475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83771"/>
            <a:ext cx="10515600" cy="906919"/>
          </a:xfrm>
        </p:spPr>
        <p:txBody>
          <a:bodyPr/>
          <a:lstStyle/>
          <a:p>
            <a:r>
              <a:rPr lang="es-CO" b="1" i="1" dirty="0"/>
              <a:t>Referencias bibliográficas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719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22960"/>
            <a:ext cx="10515600" cy="867730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9404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1012</TotalTime>
  <Words>24</Words>
  <Application>Microsoft Office PowerPoint</Application>
  <PresentationFormat>Panorámica</PresentationFormat>
  <Paragraphs>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Lucida Calligraphy</vt:lpstr>
      <vt:lpstr>Tema de Office</vt:lpstr>
      <vt:lpstr>Presentación de PowerPoint</vt:lpstr>
      <vt:lpstr>Planteamiento del Problema </vt:lpstr>
      <vt:lpstr>Objetivos </vt:lpstr>
      <vt:lpstr>Metodología </vt:lpstr>
      <vt:lpstr>Cronograma </vt:lpstr>
      <vt:lpstr>Resultados (opcional) </vt:lpstr>
      <vt:lpstr>Conclusiones </vt:lpstr>
      <vt:lpstr>Referencias bibliográficas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Dell</cp:lastModifiedBy>
  <cp:revision>24</cp:revision>
  <dcterms:created xsi:type="dcterms:W3CDTF">2025-04-27T14:10:06Z</dcterms:created>
  <dcterms:modified xsi:type="dcterms:W3CDTF">2026-08-04T15:47:51Z</dcterms:modified>
</cp:coreProperties>
</file>